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79" r:id="rId2"/>
    <p:sldId id="580" r:id="rId3"/>
    <p:sldId id="581" r:id="rId4"/>
    <p:sldId id="582" r:id="rId5"/>
    <p:sldId id="58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12891"/>
            <a:ext cx="9143999" cy="177683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252. SINGLAMTEH AH HONG HON IN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Save Me at the Cross</a:t>
            </a:r>
          </a:p>
          <a:p>
            <a:r>
              <a:rPr lang="en-US" sz="1500" dirty="0"/>
              <a:t>Late 119:94</a:t>
            </a:r>
          </a:p>
          <a:p>
            <a:r>
              <a:rPr lang="en-US" sz="1500" dirty="0"/>
              <a:t>Fanny J.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4442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762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9647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liingkawmin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202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sang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6499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0354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5404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346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0506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68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07323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252. SINGLAMTEH AH HONG HON IN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2018-12-14T14:40:46Z</dcterms:modified>
</cp:coreProperties>
</file>